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24" autoAdjust="0"/>
    <p:restoredTop sz="94660"/>
  </p:normalViewPr>
  <p:slideViewPr>
    <p:cSldViewPr>
      <p:cViewPr varScale="1">
        <p:scale>
          <a:sx n="52" d="100"/>
          <a:sy n="52" d="100"/>
        </p:scale>
        <p:origin x="275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7511-A584-4F26-809A-019F9975D72A}" type="datetimeFigureOut">
              <a:rPr lang="ko-KR" altLang="en-US" smtClean="0"/>
              <a:pPr/>
              <a:t>2016-04-19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D2121-0C13-402F-8520-9817F2AC8E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90" y="285721"/>
            <a:ext cx="6429420" cy="30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2060849" y="6835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u="sng" smtClean="0"/>
              <a:t>이용금액</a:t>
            </a:r>
            <a:r>
              <a:rPr lang="en-US" altLang="ko-KR" b="1" u="sng" dirty="0" smtClean="0"/>
              <a:t>,</a:t>
            </a:r>
            <a:r>
              <a:rPr lang="ko-KR" altLang="en-US" b="1" u="sng" dirty="0" err="1" smtClean="0"/>
              <a:t>도어부</a:t>
            </a:r>
            <a:r>
              <a:rPr lang="ko-KR" altLang="en-US" b="1" u="sng" dirty="0" smtClean="0"/>
              <a:t> 설정방법 </a:t>
            </a:r>
            <a:endParaRPr lang="en-US" b="1" u="sng" dirty="0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E18A-AEFD-4632-997B-D76C9255C9C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9" y="1428728"/>
            <a:ext cx="5429288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4714884" y="3779913"/>
            <a:ext cx="14504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&lt; </a:t>
            </a:r>
            <a:r>
              <a:rPr lang="ko-KR" altLang="en-US" sz="1000" dirty="0" smtClean="0"/>
              <a:t>전면 패널 모습 </a:t>
            </a:r>
            <a:r>
              <a:rPr lang="en-US" altLang="ko-KR" sz="1000" dirty="0" smtClean="0"/>
              <a:t>&gt;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853" y="4459617"/>
            <a:ext cx="681454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이용금액 설정 절차</a:t>
            </a:r>
            <a:endParaRPr lang="en-US" altLang="ko-KR" sz="1400" b="1" dirty="0" smtClean="0"/>
          </a:p>
          <a:p>
            <a:endParaRPr lang="en-US" altLang="ko-KR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‘1’</a:t>
            </a:r>
            <a:r>
              <a:rPr lang="ko-KR" altLang="en-US" sz="1400" dirty="0" smtClean="0"/>
              <a:t>번 키를 길게 누르면 </a:t>
            </a:r>
            <a:r>
              <a:rPr lang="ko-KR" altLang="en-US" sz="1400" dirty="0" err="1" smtClean="0"/>
              <a:t>화면창에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‘Cod’</a:t>
            </a:r>
            <a:r>
              <a:rPr lang="ko-KR" altLang="en-US" sz="1400" dirty="0" smtClean="0"/>
              <a:t>가 표시 됩니다</a:t>
            </a:r>
            <a:r>
              <a:rPr lang="en-US" altLang="ko-KR" sz="1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ko-KR" altLang="en-US" sz="1400" dirty="0" smtClean="0"/>
              <a:t>비밀번호 </a:t>
            </a:r>
            <a:r>
              <a:rPr lang="en-US" altLang="ko-KR" sz="1400" dirty="0" smtClean="0"/>
              <a:t>: ‘12341234’</a:t>
            </a:r>
            <a:r>
              <a:rPr lang="ko-KR" altLang="en-US" sz="1400" dirty="0" smtClean="0"/>
              <a:t>를 누릅니다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이때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화면창에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‘Pro’</a:t>
            </a:r>
            <a:r>
              <a:rPr lang="ko-KR" altLang="en-US" sz="1400" dirty="0" smtClean="0"/>
              <a:t>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표시됩니다</a:t>
            </a:r>
            <a:r>
              <a:rPr lang="en-US" altLang="ko-KR" sz="1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‘2’</a:t>
            </a:r>
            <a:r>
              <a:rPr lang="ko-KR" altLang="en-US" sz="1400" dirty="0" smtClean="0"/>
              <a:t>번 키를 누르면 </a:t>
            </a:r>
            <a:r>
              <a:rPr lang="en-US" altLang="ko-KR" sz="1400" dirty="0" smtClean="0"/>
              <a:t>‘CASH’</a:t>
            </a:r>
            <a:r>
              <a:rPr lang="ko-KR" altLang="en-US" sz="1400" dirty="0" smtClean="0"/>
              <a:t>로 표시됩니다</a:t>
            </a:r>
            <a:r>
              <a:rPr lang="en-US" altLang="ko-KR" sz="1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‘1’</a:t>
            </a:r>
            <a:r>
              <a:rPr lang="ko-KR" altLang="en-US" sz="1400" dirty="0" smtClean="0"/>
              <a:t>번 키를 누르면 </a:t>
            </a:r>
            <a:r>
              <a:rPr lang="en-US" altLang="ko-KR" sz="1400" dirty="0" smtClean="0"/>
              <a:t>‘Pr-1’ </a:t>
            </a:r>
            <a:r>
              <a:rPr lang="ko-KR" altLang="en-US" sz="1400" dirty="0" smtClean="0"/>
              <a:t>이 표시되며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다시 </a:t>
            </a:r>
            <a:r>
              <a:rPr lang="en-US" altLang="ko-KR" sz="1400" dirty="0" smtClean="0"/>
              <a:t>‘1’</a:t>
            </a:r>
            <a:r>
              <a:rPr lang="ko-KR" altLang="en-US" sz="1400" dirty="0" smtClean="0"/>
              <a:t>을 누르면 숫자가 깜박입니다</a:t>
            </a:r>
            <a:r>
              <a:rPr lang="en-US" altLang="ko-KR" sz="1400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‘2’, ‘4’ </a:t>
            </a:r>
            <a:r>
              <a:rPr lang="ko-KR" altLang="en-US" sz="1400" dirty="0" smtClean="0"/>
              <a:t>키를 이용하여 설정된 금액으로 맞춥니다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금액은 </a:t>
            </a:r>
            <a:r>
              <a:rPr lang="en-US" altLang="ko-KR" sz="1400" dirty="0" smtClean="0"/>
              <a:t>500 </a:t>
            </a:r>
            <a:r>
              <a:rPr lang="ko-KR" altLang="en-US" sz="1400" dirty="0" smtClean="0"/>
              <a:t>단위로 </a:t>
            </a:r>
            <a:endParaRPr lang="en-US" altLang="ko-KR" sz="1400" dirty="0" smtClean="0"/>
          </a:p>
          <a:p>
            <a:pPr marL="342900" indent="-342900"/>
            <a:r>
              <a:rPr lang="ko-KR" altLang="en-US" sz="1400" dirty="0" smtClean="0"/>
              <a:t>      증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감 됩니다</a:t>
            </a:r>
            <a:r>
              <a:rPr lang="en-US" altLang="ko-KR" sz="1400" dirty="0" smtClean="0"/>
              <a:t>.</a:t>
            </a:r>
          </a:p>
          <a:p>
            <a:pPr marL="342900" indent="-342900"/>
            <a:r>
              <a:rPr lang="en-US" sz="1400" dirty="0" smtClean="0"/>
              <a:t>6.   ‘Pr-1’</a:t>
            </a:r>
            <a:r>
              <a:rPr lang="ko-KR" altLang="en-US" sz="1400" dirty="0" smtClean="0"/>
              <a:t>에서 금액설정이 완료되면 다시 </a:t>
            </a:r>
            <a:r>
              <a:rPr lang="en-US" altLang="ko-KR" sz="1400" dirty="0" smtClean="0"/>
              <a:t>‘1’</a:t>
            </a:r>
            <a:r>
              <a:rPr lang="ko-KR" altLang="en-US" sz="1400" dirty="0" smtClean="0"/>
              <a:t>번 키를 누르면 </a:t>
            </a:r>
            <a:r>
              <a:rPr lang="en-US" altLang="ko-KR" sz="1400" dirty="0" smtClean="0"/>
              <a:t>‘Pr-2’</a:t>
            </a:r>
            <a:r>
              <a:rPr lang="ko-KR" altLang="en-US" sz="1400" dirty="0" smtClean="0"/>
              <a:t>가 표시됩니다</a:t>
            </a:r>
            <a:r>
              <a:rPr lang="en-US" altLang="ko-KR" sz="1400" dirty="0" smtClean="0"/>
              <a:t>. </a:t>
            </a:r>
          </a:p>
          <a:p>
            <a:pPr marL="342900" indent="-342900"/>
            <a:r>
              <a:rPr lang="en-US" sz="1400" dirty="0" smtClean="0"/>
              <a:t>7.   ‘Pr-1’</a:t>
            </a:r>
            <a:r>
              <a:rPr lang="ko-KR" altLang="en-US" sz="1400" dirty="0" smtClean="0"/>
              <a:t>과 동일하게 반복합니다</a:t>
            </a:r>
            <a:r>
              <a:rPr lang="en-US" altLang="ko-KR" sz="1400" dirty="0" smtClean="0"/>
              <a:t>.</a:t>
            </a:r>
          </a:p>
          <a:p>
            <a:pPr marL="342900" indent="-342900">
              <a:buAutoNum type="arabicPeriod" startAt="8"/>
            </a:pPr>
            <a:r>
              <a:rPr lang="ko-KR" altLang="en-US" sz="1400" dirty="0" smtClean="0"/>
              <a:t>이후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동일한 방법으로 </a:t>
            </a:r>
            <a:r>
              <a:rPr lang="en-US" altLang="ko-KR" sz="1400" dirty="0" smtClean="0"/>
              <a:t>‘Pr-3’, ‘Pr-4’</a:t>
            </a:r>
            <a:r>
              <a:rPr lang="ko-KR" altLang="en-US" sz="1400" dirty="0" smtClean="0"/>
              <a:t>까지 동일한 금액으로 설정하고 </a:t>
            </a:r>
            <a:endParaRPr lang="en-US" altLang="ko-KR" sz="1400" dirty="0" smtClean="0"/>
          </a:p>
          <a:p>
            <a:pPr marL="342900" indent="-342900"/>
            <a:r>
              <a:rPr lang="en-US" altLang="ko-KR" sz="1400" dirty="0" smtClean="0"/>
              <a:t>     ‘1’</a:t>
            </a:r>
            <a:r>
              <a:rPr lang="ko-KR" altLang="en-US" sz="1400" dirty="0" smtClean="0"/>
              <a:t>번 키를 </a:t>
            </a:r>
            <a:r>
              <a:rPr lang="ko-KR" altLang="en-US" sz="1400" dirty="0" err="1" smtClean="0"/>
              <a:t>두번</a:t>
            </a:r>
            <a:r>
              <a:rPr lang="ko-KR" altLang="en-US" sz="1400" dirty="0" smtClean="0"/>
              <a:t> 누릅니다</a:t>
            </a:r>
            <a:r>
              <a:rPr lang="en-US" altLang="ko-KR" sz="1400" dirty="0" smtClean="0"/>
              <a:t>.</a:t>
            </a:r>
          </a:p>
          <a:p>
            <a:pPr marL="342900" indent="-342900"/>
            <a:r>
              <a:rPr lang="en-US" altLang="ko-KR" sz="1400" dirty="0" smtClean="0"/>
              <a:t>9.   </a:t>
            </a:r>
            <a:r>
              <a:rPr lang="ko-KR" altLang="en-US" sz="1400" dirty="0" smtClean="0"/>
              <a:t>마지막으로 </a:t>
            </a:r>
            <a:r>
              <a:rPr lang="en-US" altLang="ko-KR" sz="1400" dirty="0" smtClean="0"/>
              <a:t>‘STOP’ </a:t>
            </a:r>
            <a:r>
              <a:rPr lang="ko-KR" altLang="en-US" sz="1400" dirty="0" smtClean="0"/>
              <a:t>버튼을 누르면 </a:t>
            </a:r>
            <a:r>
              <a:rPr lang="en-US" altLang="ko-KR" sz="1400" dirty="0" smtClean="0"/>
              <a:t>CASH</a:t>
            </a:r>
            <a:r>
              <a:rPr lang="ko-KR" altLang="en-US" sz="1400" dirty="0" smtClean="0"/>
              <a:t> 상태로 돌아옵니다</a:t>
            </a:r>
            <a:r>
              <a:rPr lang="en-US" altLang="ko-KR" sz="1400" dirty="0" smtClean="0"/>
              <a:t>.</a:t>
            </a:r>
          </a:p>
          <a:p>
            <a:pPr marL="342900" indent="-342900"/>
            <a:r>
              <a:rPr lang="en-US" altLang="ko-KR" sz="1400" dirty="0" smtClean="0"/>
              <a:t>10.  2</a:t>
            </a:r>
            <a:r>
              <a:rPr lang="ko-KR" altLang="en-US" sz="1400" dirty="0" err="1" smtClean="0"/>
              <a:t>번키를</a:t>
            </a:r>
            <a:r>
              <a:rPr lang="ko-KR" altLang="en-US" sz="1400" dirty="0" smtClean="0"/>
              <a:t> 이용하여 </a:t>
            </a:r>
            <a:r>
              <a:rPr lang="en-US" altLang="ko-KR" sz="1400" dirty="0" smtClean="0"/>
              <a:t>mod</a:t>
            </a:r>
            <a:r>
              <a:rPr lang="ko-KR" altLang="en-US" sz="1400" dirty="0" smtClean="0"/>
              <a:t>로 이동한다</a:t>
            </a:r>
            <a:r>
              <a:rPr lang="en-US" altLang="ko-KR" sz="1400" dirty="0" smtClean="0"/>
              <a:t>.</a:t>
            </a:r>
          </a:p>
          <a:p>
            <a:pPr marL="342900" indent="-342900"/>
            <a:r>
              <a:rPr lang="en-US" altLang="ko-KR" sz="1400" dirty="0" smtClean="0"/>
              <a:t>11.  mod</a:t>
            </a:r>
            <a:r>
              <a:rPr lang="ko-KR" altLang="en-US" sz="1400" dirty="0" smtClean="0"/>
              <a:t>에서</a:t>
            </a:r>
            <a:r>
              <a:rPr lang="en-US" altLang="ko-KR" sz="1400" dirty="0" smtClean="0"/>
              <a:t> 1</a:t>
            </a:r>
            <a:r>
              <a:rPr lang="ko-KR" altLang="en-US" sz="1400" dirty="0" err="1" smtClean="0"/>
              <a:t>번키를</a:t>
            </a:r>
            <a:r>
              <a:rPr lang="ko-KR" altLang="en-US" sz="1400" dirty="0" smtClean="0"/>
              <a:t> 이용하여 </a:t>
            </a:r>
            <a:r>
              <a:rPr lang="en-US" altLang="ko-KR" sz="1400" dirty="0" err="1" smtClean="0"/>
              <a:t>ucn</a:t>
            </a:r>
            <a:r>
              <a:rPr lang="ko-KR" altLang="en-US" sz="1400" dirty="0" smtClean="0"/>
              <a:t>항목으로 </a:t>
            </a:r>
            <a:r>
              <a:rPr lang="ko-KR" altLang="en-US" sz="1400" dirty="0" err="1" smtClean="0"/>
              <a:t>이동후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err="1" smtClean="0"/>
              <a:t>번키를</a:t>
            </a:r>
            <a:r>
              <a:rPr lang="ko-KR" altLang="en-US" sz="1400" dirty="0" smtClean="0"/>
              <a:t> 이용하여 </a:t>
            </a:r>
            <a:endParaRPr lang="en-US" altLang="ko-KR" sz="1400" dirty="0" smtClean="0"/>
          </a:p>
          <a:p>
            <a:pPr marL="342900" indent="-342900"/>
            <a:r>
              <a:rPr lang="en-US" altLang="ko-KR" sz="1400" dirty="0" smtClean="0"/>
              <a:t>      ucn1</a:t>
            </a:r>
            <a:r>
              <a:rPr lang="ko-KR" altLang="en-US" sz="1400" dirty="0" smtClean="0"/>
              <a:t>을</a:t>
            </a:r>
            <a:r>
              <a:rPr lang="en-US" altLang="ko-KR" sz="1400" dirty="0" smtClean="0"/>
              <a:t>ucn0</a:t>
            </a:r>
            <a:r>
              <a:rPr lang="ko-KR" altLang="en-US" sz="1400" dirty="0" smtClean="0"/>
              <a:t>으로 수정한다</a:t>
            </a:r>
            <a:r>
              <a:rPr lang="en-US" altLang="ko-KR" sz="1400" dirty="0" smtClean="0"/>
              <a:t>.</a:t>
            </a:r>
          </a:p>
          <a:p>
            <a:pPr marL="342900" indent="-342900"/>
            <a:r>
              <a:rPr lang="en-US" altLang="ko-KR" sz="1400" dirty="0" smtClean="0"/>
              <a:t>12.  1</a:t>
            </a:r>
            <a:r>
              <a:rPr lang="ko-KR" altLang="en-US" sz="1400" dirty="0" err="1" smtClean="0"/>
              <a:t>번키를</a:t>
            </a:r>
            <a:r>
              <a:rPr lang="ko-KR" altLang="en-US" sz="1400" dirty="0" smtClean="0"/>
              <a:t> 이용하여 </a:t>
            </a:r>
            <a:r>
              <a:rPr lang="en-US" altLang="ko-KR" sz="1400" dirty="0" smtClean="0"/>
              <a:t>mod</a:t>
            </a:r>
            <a:r>
              <a:rPr lang="ko-KR" altLang="en-US" sz="1400" dirty="0" smtClean="0"/>
              <a:t>로 </a:t>
            </a:r>
            <a:r>
              <a:rPr lang="ko-KR" altLang="en-US" sz="1400" dirty="0" err="1" smtClean="0"/>
              <a:t>표시후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stop</a:t>
            </a:r>
            <a:r>
              <a:rPr lang="ko-KR" altLang="en-US" sz="1400" dirty="0" smtClean="0"/>
              <a:t>버튼을 누르면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사용 가능 상태로 된다</a:t>
            </a:r>
            <a:r>
              <a:rPr lang="en-US" altLang="ko-KR" sz="1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209</Words>
  <Application>Microsoft Office PowerPoint</Application>
  <PresentationFormat>화면 슬라이드 쇼(4:3)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samsung</dc:creator>
  <cp:lastModifiedBy>송권웅</cp:lastModifiedBy>
  <cp:revision>38</cp:revision>
  <dcterms:created xsi:type="dcterms:W3CDTF">2012-07-04T02:27:10Z</dcterms:created>
  <dcterms:modified xsi:type="dcterms:W3CDTF">2016-04-19T01:22:11Z</dcterms:modified>
</cp:coreProperties>
</file>